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39DB3-EFC6-D03D-ED44-D036CF71F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040D165-45BD-1BBC-6977-D070063A0851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Deus me perdoa e está sempre comigo.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801F9406-BD58-DC8C-8E02-4DCDD97CAA2A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03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63E9A4B-E009-4FD2-0CD1-84415CB70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222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10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4</cp:revision>
  <dcterms:created xsi:type="dcterms:W3CDTF">2026-03-30T20:15:06Z</dcterms:created>
  <dcterms:modified xsi:type="dcterms:W3CDTF">2026-03-30T20:54:27Z</dcterms:modified>
</cp:coreProperties>
</file>